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93" r:id="rId1"/>
  </p:sldMasterIdLst>
  <p:notesMasterIdLst>
    <p:notesMasterId r:id="rId8"/>
  </p:notesMasterIdLst>
  <p:sldIdLst>
    <p:sldId id="259" r:id="rId2"/>
    <p:sldId id="260" r:id="rId3"/>
    <p:sldId id="268" r:id="rId4"/>
    <p:sldId id="337" r:id="rId5"/>
    <p:sldId id="340" r:id="rId6"/>
    <p:sldId id="338" r:id="rId7"/>
  </p:sldIdLst>
  <p:sldSz cx="9144000" cy="5143500" type="screen16x9"/>
  <p:notesSz cx="6858000" cy="9144000"/>
  <p:embeddedFontLst>
    <p:embeddedFont>
      <p:font typeface="Montserrat" pitchFamily="2" charset="77"/>
      <p:regular r:id="rId9"/>
      <p:bold r:id="rId10"/>
      <p:italic r:id="rId11"/>
      <p:boldItalic r:id="rId12"/>
    </p:embeddedFont>
    <p:embeddedFont>
      <p:font typeface="Montserrat ExtraBold" panose="020F0502020204030204" pitchFamily="34" charset="0"/>
      <p:bold r:id="rId13"/>
      <p:italic r:id="rId14"/>
      <p:boldItalic r:id="rId15"/>
    </p:embeddedFont>
    <p:embeddedFont>
      <p:font typeface="Montserrat Medium" panose="020F0502020204030204" pitchFamily="34" charset="0"/>
      <p:regular r:id="rId16"/>
      <p:bold r:id="rId17"/>
      <p:italic r:id="rId18"/>
      <p:boldItalic r:id="rId19"/>
    </p:embeddedFont>
    <p:embeddedFont>
      <p:font typeface="Montserrat SemiBold" panose="020F0502020204030204" pitchFamily="3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1265D80-8825-49F9-B243-4097D1F44B10}">
  <a:tblStyle styleId="{51265D80-8825-49F9-B243-4097D1F44B10}"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209B45DA-F7F9-4992-BA82-64A33FDAEB4A}" styleName="Table_1">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65"/>
    <p:restoredTop sz="94694"/>
  </p:normalViewPr>
  <p:slideViewPr>
    <p:cSldViewPr snapToGrid="0">
      <p:cViewPr varScale="1">
        <p:scale>
          <a:sx n="161" d="100"/>
          <a:sy n="161" d="100"/>
        </p:scale>
        <p:origin x="130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font" Target="fonts/font15.fntdata"/><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22288977a64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7" name="Google Shape;347;g22288977a64_1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22288977a64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2" name="Google Shape;352;g22288977a64_1_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1100" b="1">
                <a:solidFill>
                  <a:srgbClr val="404040"/>
                </a:solidFill>
                <a:latin typeface="Calibri"/>
                <a:ea typeface="Calibri"/>
                <a:cs typeface="Calibri"/>
                <a:sym typeface="Calibri"/>
              </a:rPr>
              <a:t>Mandatory</a:t>
            </a:r>
            <a:r>
              <a:rPr lang="en" sz="1100">
                <a:solidFill>
                  <a:srgbClr val="404040"/>
                </a:solidFill>
                <a:latin typeface="Calibri"/>
                <a:ea typeface="Calibri"/>
                <a:cs typeface="Calibri"/>
                <a:sym typeface="Calibri"/>
              </a:rPr>
              <a:t> </a:t>
            </a:r>
            <a:endParaRPr sz="1100" b="1" dirty="0">
              <a:solidFill>
                <a:srgbClr val="404040"/>
              </a:solidFill>
              <a:latin typeface="Calibri"/>
              <a:ea typeface="Calibri"/>
              <a:cs typeface="Calibri"/>
              <a:sym typeface="Calibri"/>
            </a:endParaRPr>
          </a:p>
          <a:p>
            <a:pPr marL="0" lvl="0" indent="0" algn="l" rtl="0">
              <a:lnSpc>
                <a:spcPct val="100000"/>
              </a:lnSpc>
              <a:spcBef>
                <a:spcPts val="0"/>
              </a:spcBef>
              <a:spcAft>
                <a:spcPts val="0"/>
              </a:spcAft>
              <a:buClr>
                <a:srgbClr val="404040"/>
              </a:buClr>
              <a:buSzPts val="1400"/>
              <a:buFont typeface="Arial"/>
              <a:buNone/>
            </a:pPr>
            <a:r>
              <a:rPr lang="en" sz="1100" b="1" dirty="0">
                <a:solidFill>
                  <a:srgbClr val="404040"/>
                </a:solidFill>
                <a:latin typeface="Calibri"/>
                <a:ea typeface="Calibri"/>
                <a:cs typeface="Calibri"/>
                <a:sym typeface="Calibri"/>
              </a:rPr>
              <a:t>ACTION</a:t>
            </a:r>
            <a:r>
              <a:rPr lang="en" sz="1100" dirty="0">
                <a:solidFill>
                  <a:srgbClr val="404040"/>
                </a:solidFill>
                <a:latin typeface="Calibri"/>
                <a:ea typeface="Calibri"/>
                <a:cs typeface="Calibri"/>
                <a:sym typeface="Calibri"/>
              </a:rPr>
              <a:t>: Adjust title to fit your course.</a:t>
            </a: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22288977a64_1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0" name="Google Shape;450;g22288977a64_1_1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1100" b="1">
                <a:solidFill>
                  <a:schemeClr val="dk1"/>
                </a:solidFill>
                <a:latin typeface="Calibri"/>
                <a:ea typeface="Calibri"/>
                <a:cs typeface="Calibri"/>
                <a:sym typeface="Calibri"/>
              </a:rPr>
              <a:t>Mandatory</a:t>
            </a:r>
            <a:endParaRPr/>
          </a:p>
          <a:p>
            <a:pPr marL="0" lvl="0" indent="0" algn="l" rtl="0">
              <a:lnSpc>
                <a:spcPct val="100000"/>
              </a:lnSpc>
              <a:spcBef>
                <a:spcPts val="0"/>
              </a:spcBef>
              <a:spcAft>
                <a:spcPts val="0"/>
              </a:spcAft>
              <a:buClr>
                <a:schemeClr val="dk1"/>
              </a:buClr>
              <a:buSzPts val="1400"/>
              <a:buFont typeface="Arial"/>
              <a:buNone/>
            </a:pPr>
            <a:r>
              <a:rPr lang="en" sz="1100" b="1">
                <a:solidFill>
                  <a:schemeClr val="dk1"/>
                </a:solidFill>
                <a:latin typeface="Calibri"/>
                <a:ea typeface="Calibri"/>
                <a:cs typeface="Calibri"/>
                <a:sym typeface="Calibri"/>
              </a:rPr>
              <a:t>ACTION</a:t>
            </a:r>
            <a:r>
              <a:rPr lang="en" sz="1100">
                <a:solidFill>
                  <a:schemeClr val="dk1"/>
                </a:solidFill>
                <a:latin typeface="Calibri"/>
                <a:ea typeface="Calibri"/>
                <a:cs typeface="Calibri"/>
                <a:sym typeface="Calibri"/>
              </a:rPr>
              <a:t>: Adjust agenda as per your course. </a:t>
            </a:r>
            <a:endParaRPr/>
          </a:p>
          <a:p>
            <a:pPr marL="0" lvl="0" indent="0" algn="l" rtl="0">
              <a:lnSpc>
                <a:spcPct val="100000"/>
              </a:lnSpc>
              <a:spcBef>
                <a:spcPts val="0"/>
              </a:spcBef>
              <a:spcAft>
                <a:spcPts val="0"/>
              </a:spcAft>
              <a:buSzPts val="1100"/>
              <a:buNone/>
            </a:pPr>
            <a:endParaRPr sz="1100">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100"/>
              <a:buNone/>
            </a:pPr>
            <a:r>
              <a:rPr lang="en" sz="1100">
                <a:solidFill>
                  <a:schemeClr val="dk1"/>
                </a:solidFill>
                <a:latin typeface="Calibri"/>
                <a:ea typeface="Calibri"/>
                <a:cs typeface="Calibri"/>
                <a:sym typeface="Calibri"/>
              </a:rPr>
              <a:t>The agenda provides students a roadmap of where the class is going and what is coming up. Keep it high level, as there is no need to include “Gazornin” in the agenda if that’s something they don’t understand. Refer to the agenda at the beginning of the class, at the end of every day and at the beginning of every morning. In the mornings, the Agenda is a great way to facilitate a Q&amp;A session about what was covered on the previous day.</a:t>
            </a:r>
            <a:endParaRPr sz="1100" b="1">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2288977a64_1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9" name="Google Shape;499;g22288977a64_1_2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68387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2288977a64_1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9" name="Google Shape;499;g22288977a64_1_2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7003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22288977a64_1_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5" name="Google Shape;565;g22288977a64_1_3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06837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x">
  <p:cSld name="Blank_White_3_2">
    <p:bg>
      <p:bgPr>
        <a:solidFill>
          <a:schemeClr val="dk1"/>
        </a:solidFill>
        <a:effectLst/>
      </p:bgPr>
    </p:bg>
    <p:spTree>
      <p:nvGrpSpPr>
        <p:cNvPr id="1" name="Shape 55"/>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ntro">
  <p:cSld name="Blank_Black_2">
    <p:bg>
      <p:bgPr>
        <a:solidFill>
          <a:schemeClr val="lt2"/>
        </a:solidFill>
        <a:effectLst/>
      </p:bgPr>
    </p:bg>
    <p:spTree>
      <p:nvGrpSpPr>
        <p:cNvPr id="1" name="Shape 56"/>
        <p:cNvGrpSpPr/>
        <p:nvPr/>
      </p:nvGrpSpPr>
      <p:grpSpPr>
        <a:xfrm>
          <a:off x="0" y="0"/>
          <a:ext cx="0" cy="0"/>
          <a:chOff x="0" y="0"/>
          <a:chExt cx="0" cy="0"/>
        </a:xfrm>
      </p:grpSpPr>
      <p:sp>
        <p:nvSpPr>
          <p:cNvPr id="57" name="Google Shape;57;p16"/>
          <p:cNvSpPr txBox="1"/>
          <p:nvPr/>
        </p:nvSpPr>
        <p:spPr>
          <a:xfrm>
            <a:off x="0" y="4851000"/>
            <a:ext cx="1671300" cy="276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600"/>
              <a:buFont typeface="Arial"/>
              <a:buNone/>
            </a:pPr>
            <a:r>
              <a:rPr lang="en" sz="600" b="0" i="1" u="none" strike="noStrike" cap="none">
                <a:solidFill>
                  <a:srgbClr val="8E93C2"/>
                </a:solidFill>
                <a:latin typeface="Montserrat Medium"/>
                <a:ea typeface="Montserrat Medium"/>
                <a:cs typeface="Montserrat Medium"/>
                <a:sym typeface="Montserrat Medium"/>
              </a:rPr>
              <a:t>Proprietary and confidential</a:t>
            </a:r>
            <a:endParaRPr sz="600" b="0" i="1" u="none" strike="noStrike" cap="none">
              <a:solidFill>
                <a:srgbClr val="8E93C2"/>
              </a:solidFill>
              <a:latin typeface="Montserrat Medium"/>
              <a:ea typeface="Montserrat Medium"/>
              <a:cs typeface="Montserrat Medium"/>
              <a:sym typeface="Montserrat Medium"/>
            </a:endParaRPr>
          </a:p>
        </p:txBody>
      </p:sp>
      <p:pic>
        <p:nvPicPr>
          <p:cNvPr id="58" name="Google Shape;58;p1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9" name="Google Shape;59;p16"/>
          <p:cNvSpPr txBox="1">
            <a:spLocks noGrp="1"/>
          </p:cNvSpPr>
          <p:nvPr>
            <p:ph type="title"/>
          </p:nvPr>
        </p:nvSpPr>
        <p:spPr>
          <a:xfrm>
            <a:off x="440082" y="1961515"/>
            <a:ext cx="6603900" cy="7608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SzPts val="5600"/>
              <a:buFont typeface="Montserrat ExtraBold"/>
              <a:buNone/>
              <a:defRPr sz="5600" b="1">
                <a:latin typeface="Montserrat ExtraBold"/>
                <a:ea typeface="Montserrat ExtraBold"/>
                <a:cs typeface="Montserrat ExtraBold"/>
                <a:sym typeface="Montserrat ExtraBold"/>
              </a:defRPr>
            </a:lvl1pPr>
            <a:lvl2pPr lvl="1" algn="l" rtl="0">
              <a:lnSpc>
                <a:spcPct val="100000"/>
              </a:lnSpc>
              <a:spcBef>
                <a:spcPts val="0"/>
              </a:spcBef>
              <a:spcAft>
                <a:spcPts val="0"/>
              </a:spcAft>
              <a:buClr>
                <a:schemeClr val="dk1"/>
              </a:buClr>
              <a:buSzPts val="1400"/>
              <a:buNone/>
              <a:defRPr>
                <a:solidFill>
                  <a:schemeClr val="dk1"/>
                </a:solidFill>
                <a:latin typeface="Montserrat"/>
                <a:ea typeface="Montserrat"/>
                <a:cs typeface="Montserrat"/>
                <a:sym typeface="Montserrat"/>
              </a:defRPr>
            </a:lvl2pPr>
            <a:lvl3pPr lvl="2" algn="l" rtl="0">
              <a:lnSpc>
                <a:spcPct val="100000"/>
              </a:lnSpc>
              <a:spcBef>
                <a:spcPts val="0"/>
              </a:spcBef>
              <a:spcAft>
                <a:spcPts val="0"/>
              </a:spcAft>
              <a:buClr>
                <a:schemeClr val="dk1"/>
              </a:buClr>
              <a:buSzPts val="1400"/>
              <a:buNone/>
              <a:defRPr>
                <a:solidFill>
                  <a:schemeClr val="dk1"/>
                </a:solidFill>
                <a:latin typeface="Montserrat"/>
                <a:ea typeface="Montserrat"/>
                <a:cs typeface="Montserrat"/>
                <a:sym typeface="Montserrat"/>
              </a:defRPr>
            </a:lvl3pPr>
            <a:lvl4pPr lvl="3" algn="l" rtl="0">
              <a:lnSpc>
                <a:spcPct val="100000"/>
              </a:lnSpc>
              <a:spcBef>
                <a:spcPts val="0"/>
              </a:spcBef>
              <a:spcAft>
                <a:spcPts val="0"/>
              </a:spcAft>
              <a:buClr>
                <a:schemeClr val="dk1"/>
              </a:buClr>
              <a:buSzPts val="1400"/>
              <a:buNone/>
              <a:defRPr>
                <a:solidFill>
                  <a:schemeClr val="dk1"/>
                </a:solidFill>
                <a:latin typeface="Montserrat"/>
                <a:ea typeface="Montserrat"/>
                <a:cs typeface="Montserrat"/>
                <a:sym typeface="Montserrat"/>
              </a:defRPr>
            </a:lvl4pPr>
            <a:lvl5pPr lvl="4" algn="l" rtl="0">
              <a:lnSpc>
                <a:spcPct val="100000"/>
              </a:lnSpc>
              <a:spcBef>
                <a:spcPts val="0"/>
              </a:spcBef>
              <a:spcAft>
                <a:spcPts val="0"/>
              </a:spcAft>
              <a:buClr>
                <a:schemeClr val="dk1"/>
              </a:buClr>
              <a:buSzPts val="1400"/>
              <a:buNone/>
              <a:defRPr>
                <a:solidFill>
                  <a:schemeClr val="dk1"/>
                </a:solidFill>
                <a:latin typeface="Montserrat"/>
                <a:ea typeface="Montserrat"/>
                <a:cs typeface="Montserrat"/>
                <a:sym typeface="Montserrat"/>
              </a:defRPr>
            </a:lvl5pPr>
            <a:lvl6pPr lvl="5" algn="l" rtl="0">
              <a:lnSpc>
                <a:spcPct val="100000"/>
              </a:lnSpc>
              <a:spcBef>
                <a:spcPts val="0"/>
              </a:spcBef>
              <a:spcAft>
                <a:spcPts val="0"/>
              </a:spcAft>
              <a:buClr>
                <a:schemeClr val="dk1"/>
              </a:buClr>
              <a:buSzPts val="1400"/>
              <a:buNone/>
              <a:defRPr>
                <a:solidFill>
                  <a:schemeClr val="dk1"/>
                </a:solidFill>
                <a:latin typeface="Montserrat"/>
                <a:ea typeface="Montserrat"/>
                <a:cs typeface="Montserrat"/>
                <a:sym typeface="Montserrat"/>
              </a:defRPr>
            </a:lvl6pPr>
            <a:lvl7pPr lvl="6" algn="l" rtl="0">
              <a:lnSpc>
                <a:spcPct val="100000"/>
              </a:lnSpc>
              <a:spcBef>
                <a:spcPts val="0"/>
              </a:spcBef>
              <a:spcAft>
                <a:spcPts val="0"/>
              </a:spcAft>
              <a:buClr>
                <a:schemeClr val="dk1"/>
              </a:buClr>
              <a:buSzPts val="1400"/>
              <a:buNone/>
              <a:defRPr>
                <a:solidFill>
                  <a:schemeClr val="dk1"/>
                </a:solidFill>
                <a:latin typeface="Montserrat"/>
                <a:ea typeface="Montserrat"/>
                <a:cs typeface="Montserrat"/>
                <a:sym typeface="Montserrat"/>
              </a:defRPr>
            </a:lvl7pPr>
            <a:lvl8pPr lvl="7" algn="l" rtl="0">
              <a:lnSpc>
                <a:spcPct val="100000"/>
              </a:lnSpc>
              <a:spcBef>
                <a:spcPts val="0"/>
              </a:spcBef>
              <a:spcAft>
                <a:spcPts val="0"/>
              </a:spcAft>
              <a:buClr>
                <a:schemeClr val="dk1"/>
              </a:buClr>
              <a:buSzPts val="1400"/>
              <a:buNone/>
              <a:defRPr>
                <a:solidFill>
                  <a:schemeClr val="dk1"/>
                </a:solidFill>
                <a:latin typeface="Montserrat"/>
                <a:ea typeface="Montserrat"/>
                <a:cs typeface="Montserrat"/>
                <a:sym typeface="Montserrat"/>
              </a:defRPr>
            </a:lvl8pPr>
            <a:lvl9pPr lvl="8" algn="l" rtl="0">
              <a:lnSpc>
                <a:spcPct val="100000"/>
              </a:lnSpc>
              <a:spcBef>
                <a:spcPts val="0"/>
              </a:spcBef>
              <a:spcAft>
                <a:spcPts val="0"/>
              </a:spcAft>
              <a:buClr>
                <a:schemeClr val="dk1"/>
              </a:buClr>
              <a:buSzPts val="1400"/>
              <a:buNone/>
              <a:defRPr>
                <a:solidFill>
                  <a:schemeClr val="dk1"/>
                </a:solidFill>
                <a:latin typeface="Montserrat"/>
                <a:ea typeface="Montserrat"/>
                <a:cs typeface="Montserrat"/>
                <a:sym typeface="Montserrat"/>
              </a:defRPr>
            </a:lvl9pPr>
          </a:lstStyle>
          <a:p>
            <a:endParaRPr/>
          </a:p>
        </p:txBody>
      </p:sp>
      <p:sp>
        <p:nvSpPr>
          <p:cNvPr id="60" name="Google Shape;60;p16"/>
          <p:cNvSpPr txBox="1">
            <a:spLocks noGrp="1"/>
          </p:cNvSpPr>
          <p:nvPr>
            <p:ph type="subTitle" idx="1"/>
          </p:nvPr>
        </p:nvSpPr>
        <p:spPr>
          <a:xfrm>
            <a:off x="491123" y="2762089"/>
            <a:ext cx="4656900" cy="391200"/>
          </a:xfrm>
          <a:prstGeom prst="rect">
            <a:avLst/>
          </a:prstGeom>
          <a:noFill/>
          <a:ln>
            <a:noFill/>
          </a:ln>
        </p:spPr>
        <p:txBody>
          <a:bodyPr spcFirstLastPara="1" wrap="square" lIns="91425" tIns="45700" rIns="91425" bIns="45700" anchor="t" anchorCtr="0">
            <a:normAutofit/>
          </a:bodyPr>
          <a:lstStyle>
            <a:lvl1pPr lvl="0" algn="l" rtl="0">
              <a:lnSpc>
                <a:spcPct val="90000"/>
              </a:lnSpc>
              <a:spcBef>
                <a:spcPts val="1000"/>
              </a:spcBef>
              <a:spcAft>
                <a:spcPts val="0"/>
              </a:spcAft>
              <a:buSzPts val="1400"/>
              <a:buFont typeface="Montserrat SemiBold"/>
              <a:buNone/>
              <a:defRPr sz="1400">
                <a:latin typeface="Montserrat SemiBold"/>
                <a:ea typeface="Montserrat SemiBold"/>
                <a:cs typeface="Montserrat SemiBold"/>
                <a:sym typeface="Montserrat SemiBold"/>
              </a:defRPr>
            </a:lvl1pPr>
            <a:lvl2pPr lvl="1" algn="l" rtl="0">
              <a:lnSpc>
                <a:spcPct val="90000"/>
              </a:lnSpc>
              <a:spcBef>
                <a:spcPts val="500"/>
              </a:spcBef>
              <a:spcAft>
                <a:spcPts val="0"/>
              </a:spcAft>
              <a:buSzPts val="1600"/>
              <a:buNone/>
              <a:defRPr/>
            </a:lvl2pPr>
            <a:lvl3pPr lvl="2" algn="l" rtl="0">
              <a:lnSpc>
                <a:spcPct val="90000"/>
              </a:lnSpc>
              <a:spcBef>
                <a:spcPts val="500"/>
              </a:spcBef>
              <a:spcAft>
                <a:spcPts val="0"/>
              </a:spcAft>
              <a:buSzPts val="1400"/>
              <a:buNone/>
              <a:defRPr/>
            </a:lvl3pPr>
            <a:lvl4pPr lvl="3" algn="l" rtl="0">
              <a:lnSpc>
                <a:spcPct val="90000"/>
              </a:lnSpc>
              <a:spcBef>
                <a:spcPts val="500"/>
              </a:spcBef>
              <a:spcAft>
                <a:spcPts val="0"/>
              </a:spcAft>
              <a:buSzPts val="1200"/>
              <a:buNone/>
              <a:defRPr/>
            </a:lvl4pPr>
            <a:lvl5pPr lvl="4" algn="l" rtl="0">
              <a:lnSpc>
                <a:spcPct val="90000"/>
              </a:lnSpc>
              <a:spcBef>
                <a:spcPts val="500"/>
              </a:spcBef>
              <a:spcAft>
                <a:spcPts val="0"/>
              </a:spcAft>
              <a:buSzPts val="1200"/>
              <a:buNone/>
              <a:defRPr/>
            </a:lvl5pPr>
            <a:lvl6pPr lvl="5" algn="l" rtl="0">
              <a:lnSpc>
                <a:spcPct val="90000"/>
              </a:lnSpc>
              <a:spcBef>
                <a:spcPts val="500"/>
              </a:spcBef>
              <a:spcAft>
                <a:spcPts val="0"/>
              </a:spcAft>
              <a:buSzPts val="1800"/>
              <a:buNone/>
              <a:defRPr/>
            </a:lvl6pPr>
            <a:lvl7pPr lvl="6" algn="l" rtl="0">
              <a:lnSpc>
                <a:spcPct val="90000"/>
              </a:lnSpc>
              <a:spcBef>
                <a:spcPts val="500"/>
              </a:spcBef>
              <a:spcAft>
                <a:spcPts val="0"/>
              </a:spcAft>
              <a:buSzPts val="1800"/>
              <a:buNone/>
              <a:defRPr/>
            </a:lvl7pPr>
            <a:lvl8pPr lvl="7" algn="l" rtl="0">
              <a:lnSpc>
                <a:spcPct val="90000"/>
              </a:lnSpc>
              <a:spcBef>
                <a:spcPts val="500"/>
              </a:spcBef>
              <a:spcAft>
                <a:spcPts val="0"/>
              </a:spcAft>
              <a:buSzPts val="1800"/>
              <a:buNone/>
              <a:defRPr/>
            </a:lvl8pPr>
            <a:lvl9pPr lvl="8" algn="l" rtl="0">
              <a:lnSpc>
                <a:spcPct val="90000"/>
              </a:lnSpc>
              <a:spcBef>
                <a:spcPts val="500"/>
              </a:spcBef>
              <a:spcAft>
                <a:spcPts val="0"/>
              </a:spcAft>
              <a:buSzPts val="1800"/>
              <a:buNone/>
              <a:defRPr/>
            </a:lvl9pPr>
          </a:lstStyle>
          <a:p>
            <a:endParaRPr/>
          </a:p>
        </p:txBody>
      </p:sp>
      <p:sp>
        <p:nvSpPr>
          <p:cNvPr id="61" name="Google Shape;61;p16"/>
          <p:cNvSpPr/>
          <p:nvPr/>
        </p:nvSpPr>
        <p:spPr>
          <a:xfrm>
            <a:off x="541075" y="3523425"/>
            <a:ext cx="1066800" cy="1066800"/>
          </a:xfrm>
          <a:prstGeom prst="ellipse">
            <a:avLst/>
          </a:prstGeom>
          <a:solidFill>
            <a:srgbClr val="B1B5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16"/>
          <p:cNvSpPr txBox="1"/>
          <p:nvPr/>
        </p:nvSpPr>
        <p:spPr>
          <a:xfrm>
            <a:off x="797376" y="3733575"/>
            <a:ext cx="6417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393B6B"/>
                </a:solidFill>
                <a:latin typeface="Montserrat"/>
                <a:ea typeface="Montserrat"/>
                <a:cs typeface="Montserrat"/>
                <a:sym typeface="Montserrat"/>
              </a:rPr>
              <a:t>Insert </a:t>
            </a:r>
            <a:endParaRPr sz="1000" b="0" i="0" u="none" strike="noStrike" cap="none">
              <a:solidFill>
                <a:srgbClr val="393B6B"/>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393B6B"/>
                </a:solidFill>
                <a:latin typeface="Montserrat"/>
                <a:ea typeface="Montserrat"/>
                <a:cs typeface="Montserrat"/>
                <a:sym typeface="Montserrat"/>
              </a:rPr>
              <a:t>photo </a:t>
            </a:r>
            <a:endParaRPr sz="1000" b="0" i="0" u="none" strike="noStrike" cap="none">
              <a:solidFill>
                <a:srgbClr val="393B6B"/>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393B6B"/>
                </a:solidFill>
                <a:latin typeface="Montserrat"/>
                <a:ea typeface="Montserrat"/>
                <a:cs typeface="Montserrat"/>
                <a:sym typeface="Montserrat"/>
              </a:rPr>
              <a:t>here</a:t>
            </a:r>
            <a:endParaRPr sz="1000" b="0" i="0" u="none" strike="noStrike" cap="none">
              <a:solidFill>
                <a:srgbClr val="393B6B"/>
              </a:solidFill>
              <a:latin typeface="Montserrat"/>
              <a:ea typeface="Montserrat"/>
              <a:cs typeface="Montserrat"/>
              <a:sym typeface="Montserrat"/>
            </a:endParaRPr>
          </a:p>
        </p:txBody>
      </p:sp>
      <p:pic>
        <p:nvPicPr>
          <p:cNvPr id="63" name="Google Shape;63;p16"/>
          <p:cNvPicPr preferRelativeResize="0"/>
          <p:nvPr/>
        </p:nvPicPr>
        <p:blipFill rotWithShape="1">
          <a:blip r:embed="rId3">
            <a:alphaModFix/>
          </a:blip>
          <a:srcRect t="-12451" b="-12439"/>
          <a:stretch/>
        </p:blipFill>
        <p:spPr>
          <a:xfrm>
            <a:off x="8101275" y="4859793"/>
            <a:ext cx="918750" cy="1958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Agenda-dark">
  <p:cSld name="Agenda_Black_1">
    <p:bg>
      <p:bgPr>
        <a:solidFill>
          <a:schemeClr val="dk1"/>
        </a:solidFill>
        <a:effectLst/>
      </p:bgPr>
    </p:bg>
    <p:spTree>
      <p:nvGrpSpPr>
        <p:cNvPr id="1" name="Shape 78"/>
        <p:cNvGrpSpPr/>
        <p:nvPr/>
      </p:nvGrpSpPr>
      <p:grpSpPr>
        <a:xfrm>
          <a:off x="0" y="0"/>
          <a:ext cx="0" cy="0"/>
          <a:chOff x="0" y="0"/>
          <a:chExt cx="0" cy="0"/>
        </a:xfrm>
      </p:grpSpPr>
      <p:sp>
        <p:nvSpPr>
          <p:cNvPr id="79" name="Google Shape;79;p19"/>
          <p:cNvSpPr txBox="1"/>
          <p:nvPr/>
        </p:nvSpPr>
        <p:spPr>
          <a:xfrm>
            <a:off x="2291678" y="411349"/>
            <a:ext cx="2166600" cy="567600"/>
          </a:xfrm>
          <a:prstGeom prst="rect">
            <a:avLst/>
          </a:prstGeom>
          <a:noFill/>
          <a:ln>
            <a:noFill/>
          </a:ln>
        </p:spPr>
        <p:txBody>
          <a:bodyPr spcFirstLastPara="1" wrap="square" lIns="45725" tIns="45725" rIns="45725" bIns="45725" anchor="ctr" anchorCtr="0">
            <a:noAutofit/>
          </a:bodyPr>
          <a:lstStyle/>
          <a:p>
            <a:pPr marL="50800" marR="0" lvl="0" indent="-50800" algn="l" rtl="0">
              <a:lnSpc>
                <a:spcPct val="100000"/>
              </a:lnSpc>
              <a:spcBef>
                <a:spcPts val="0"/>
              </a:spcBef>
              <a:spcAft>
                <a:spcPts val="0"/>
              </a:spcAft>
              <a:buClr>
                <a:schemeClr val="lt1"/>
              </a:buClr>
              <a:buSzPts val="800"/>
              <a:buFont typeface="Montserrat ExtraBold"/>
              <a:buChar char=" "/>
            </a:pPr>
            <a:r>
              <a:rPr lang="en" sz="3200" b="1" i="0" u="none" strike="noStrike" cap="none">
                <a:solidFill>
                  <a:schemeClr val="lt1"/>
                </a:solidFill>
                <a:latin typeface="Montserrat ExtraBold"/>
                <a:ea typeface="Montserrat ExtraBold"/>
                <a:cs typeface="Montserrat ExtraBold"/>
                <a:sym typeface="Montserrat ExtraBold"/>
              </a:rPr>
              <a:t>Agenda</a:t>
            </a:r>
            <a:endParaRPr sz="1100" b="1" i="0" u="none" strike="noStrike" cap="none">
              <a:solidFill>
                <a:schemeClr val="lt1"/>
              </a:solidFill>
              <a:latin typeface="Montserrat ExtraBold"/>
              <a:ea typeface="Montserrat ExtraBold"/>
              <a:cs typeface="Montserrat ExtraBold"/>
              <a:sym typeface="Montserrat ExtraBold"/>
            </a:endParaRPr>
          </a:p>
        </p:txBody>
      </p:sp>
      <p:sp>
        <p:nvSpPr>
          <p:cNvPr id="80" name="Google Shape;80;p19"/>
          <p:cNvSpPr txBox="1"/>
          <p:nvPr/>
        </p:nvSpPr>
        <p:spPr>
          <a:xfrm>
            <a:off x="0" y="4851000"/>
            <a:ext cx="1671300" cy="276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600"/>
              <a:buFont typeface="Arial"/>
              <a:buNone/>
            </a:pPr>
            <a:r>
              <a:rPr lang="en" sz="600" b="0" i="1" u="none" strike="noStrike" cap="none">
                <a:solidFill>
                  <a:srgbClr val="999999"/>
                </a:solidFill>
                <a:latin typeface="Montserrat Medium"/>
                <a:ea typeface="Montserrat Medium"/>
                <a:cs typeface="Montserrat Medium"/>
                <a:sym typeface="Montserrat Medium"/>
              </a:rPr>
              <a:t>Proprietary and confidential</a:t>
            </a:r>
            <a:endParaRPr sz="600" b="0" i="1" u="none" strike="noStrike" cap="none">
              <a:solidFill>
                <a:srgbClr val="999999"/>
              </a:solidFill>
              <a:latin typeface="Montserrat Medium"/>
              <a:ea typeface="Montserrat Medium"/>
              <a:cs typeface="Montserrat Medium"/>
              <a:sym typeface="Montserrat Medium"/>
            </a:endParaRPr>
          </a:p>
        </p:txBody>
      </p:sp>
      <p:pic>
        <p:nvPicPr>
          <p:cNvPr id="81" name="Google Shape;81;p19"/>
          <p:cNvPicPr preferRelativeResize="0"/>
          <p:nvPr/>
        </p:nvPicPr>
        <p:blipFill rotWithShape="1">
          <a:blip r:embed="rId2">
            <a:alphaModFix/>
          </a:blip>
          <a:srcRect l="42155" r="6491"/>
          <a:stretch/>
        </p:blipFill>
        <p:spPr>
          <a:xfrm>
            <a:off x="0" y="0"/>
            <a:ext cx="1782900" cy="5143499"/>
          </a:xfrm>
          <a:prstGeom prst="rect">
            <a:avLst/>
          </a:prstGeom>
          <a:noFill/>
          <a:ln>
            <a:noFill/>
          </a:ln>
        </p:spPr>
      </p:pic>
      <p:pic>
        <p:nvPicPr>
          <p:cNvPr id="82" name="Google Shape;82;p19"/>
          <p:cNvPicPr preferRelativeResize="0"/>
          <p:nvPr/>
        </p:nvPicPr>
        <p:blipFill rotWithShape="1">
          <a:blip r:embed="rId3">
            <a:alphaModFix/>
          </a:blip>
          <a:srcRect/>
          <a:stretch/>
        </p:blipFill>
        <p:spPr>
          <a:xfrm>
            <a:off x="6022401" y="3740850"/>
            <a:ext cx="1257300" cy="828675"/>
          </a:xfrm>
          <a:prstGeom prst="rect">
            <a:avLst/>
          </a:prstGeom>
          <a:noFill/>
          <a:ln>
            <a:noFill/>
          </a:ln>
        </p:spPr>
      </p:pic>
      <p:pic>
        <p:nvPicPr>
          <p:cNvPr id="83" name="Google Shape;83;p19"/>
          <p:cNvPicPr preferRelativeResize="0"/>
          <p:nvPr/>
        </p:nvPicPr>
        <p:blipFill rotWithShape="1">
          <a:blip r:embed="rId4">
            <a:alphaModFix/>
          </a:blip>
          <a:srcRect/>
          <a:stretch/>
        </p:blipFill>
        <p:spPr>
          <a:xfrm>
            <a:off x="7885775" y="1647826"/>
            <a:ext cx="809625" cy="800100"/>
          </a:xfrm>
          <a:prstGeom prst="rect">
            <a:avLst/>
          </a:prstGeom>
          <a:noFill/>
          <a:ln>
            <a:noFill/>
          </a:ln>
        </p:spPr>
      </p:pic>
      <p:pic>
        <p:nvPicPr>
          <p:cNvPr id="84" name="Google Shape;84;p19"/>
          <p:cNvPicPr preferRelativeResize="0"/>
          <p:nvPr/>
        </p:nvPicPr>
        <p:blipFill rotWithShape="1">
          <a:blip r:embed="rId5">
            <a:alphaModFix/>
          </a:blip>
          <a:srcRect/>
          <a:stretch/>
        </p:blipFill>
        <p:spPr>
          <a:xfrm>
            <a:off x="7581901" y="3952875"/>
            <a:ext cx="1676400" cy="1447800"/>
          </a:xfrm>
          <a:prstGeom prst="rect">
            <a:avLst/>
          </a:prstGeom>
          <a:noFill/>
          <a:ln>
            <a:noFill/>
          </a:ln>
        </p:spPr>
      </p:pic>
      <p:pic>
        <p:nvPicPr>
          <p:cNvPr id="85" name="Google Shape;85;p19"/>
          <p:cNvPicPr preferRelativeResize="0"/>
          <p:nvPr/>
        </p:nvPicPr>
        <p:blipFill rotWithShape="1">
          <a:blip r:embed="rId6">
            <a:alphaModFix/>
          </a:blip>
          <a:srcRect t="-12451" b="-12439"/>
          <a:stretch/>
        </p:blipFill>
        <p:spPr>
          <a:xfrm>
            <a:off x="8101275" y="4859793"/>
            <a:ext cx="918750" cy="1958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2">
  <p:cSld name="1_Side_Callout_Pink">
    <p:bg>
      <p:bgPr>
        <a:solidFill>
          <a:schemeClr val="lt2"/>
        </a:solidFill>
        <a:effectLst/>
      </p:bgPr>
    </p:bg>
    <p:spTree>
      <p:nvGrpSpPr>
        <p:cNvPr id="1" name="Shape 101"/>
        <p:cNvGrpSpPr/>
        <p:nvPr/>
      </p:nvGrpSpPr>
      <p:grpSpPr>
        <a:xfrm>
          <a:off x="0" y="0"/>
          <a:ext cx="0" cy="0"/>
          <a:chOff x="0" y="0"/>
          <a:chExt cx="0" cy="0"/>
        </a:xfrm>
      </p:grpSpPr>
      <p:pic>
        <p:nvPicPr>
          <p:cNvPr id="102" name="Google Shape;102;p22"/>
          <p:cNvPicPr preferRelativeResize="0"/>
          <p:nvPr/>
        </p:nvPicPr>
        <p:blipFill rotWithShape="1">
          <a:blip r:embed="rId2">
            <a:alphaModFix/>
          </a:blip>
          <a:srcRect/>
          <a:stretch/>
        </p:blipFill>
        <p:spPr>
          <a:xfrm>
            <a:off x="8" y="0"/>
            <a:ext cx="3471633" cy="5143499"/>
          </a:xfrm>
          <a:prstGeom prst="rect">
            <a:avLst/>
          </a:prstGeom>
          <a:noFill/>
          <a:ln>
            <a:noFill/>
          </a:ln>
        </p:spPr>
      </p:pic>
      <p:sp>
        <p:nvSpPr>
          <p:cNvPr id="103" name="Google Shape;103;p22"/>
          <p:cNvSpPr txBox="1">
            <a:spLocks noGrp="1"/>
          </p:cNvSpPr>
          <p:nvPr>
            <p:ph type="title"/>
          </p:nvPr>
        </p:nvSpPr>
        <p:spPr>
          <a:xfrm>
            <a:off x="457200" y="2323627"/>
            <a:ext cx="2181300" cy="523200"/>
          </a:xfrm>
          <a:prstGeom prst="rect">
            <a:avLst/>
          </a:prstGeom>
          <a:noFill/>
          <a:ln>
            <a:noFill/>
          </a:ln>
        </p:spPr>
        <p:txBody>
          <a:bodyPr spcFirstLastPara="1" wrap="square" lIns="45700" tIns="45700" rIns="45700" bIns="45700" anchor="b" anchorCtr="0">
            <a:noAutofit/>
          </a:bodyPr>
          <a:lstStyle>
            <a:lvl1pPr lvl="0" algn="r" rtl="0">
              <a:lnSpc>
                <a:spcPct val="90000"/>
              </a:lnSpc>
              <a:spcBef>
                <a:spcPts val="0"/>
              </a:spcBef>
              <a:spcAft>
                <a:spcPts val="0"/>
              </a:spcAft>
              <a:buClr>
                <a:schemeClr val="lt1"/>
              </a:buClr>
              <a:buSzPts val="2800"/>
              <a:buFont typeface="Montserrat ExtraBold"/>
              <a:buNone/>
              <a:defRPr sz="2800" b="1">
                <a:solidFill>
                  <a:schemeClr val="lt1"/>
                </a:solidFill>
                <a:latin typeface="Montserrat ExtraBold"/>
                <a:ea typeface="Montserrat ExtraBold"/>
                <a:cs typeface="Montserrat ExtraBold"/>
                <a:sym typeface="Montserrat ExtraBold"/>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4" name="Google Shape;104;p22"/>
          <p:cNvSpPr txBox="1">
            <a:spLocks noGrp="1"/>
          </p:cNvSpPr>
          <p:nvPr>
            <p:ph type="body" idx="1"/>
          </p:nvPr>
        </p:nvSpPr>
        <p:spPr>
          <a:xfrm>
            <a:off x="3644630" y="1115861"/>
            <a:ext cx="5161500" cy="2911800"/>
          </a:xfrm>
          <a:prstGeom prst="rect">
            <a:avLst/>
          </a:prstGeom>
          <a:noFill/>
          <a:ln>
            <a:noFill/>
          </a:ln>
        </p:spPr>
        <p:txBody>
          <a:bodyPr spcFirstLastPara="1" wrap="square" lIns="91425" tIns="45700" rIns="91425" bIns="45700" anchor="ctr" anchorCtr="0">
            <a:noAutofit/>
          </a:bodyPr>
          <a:lstStyle>
            <a:lvl1pPr marL="457200" lvl="0" indent="-342900" algn="l" rtl="0">
              <a:lnSpc>
                <a:spcPct val="90000"/>
              </a:lnSpc>
              <a:spcBef>
                <a:spcPts val="1000"/>
              </a:spcBef>
              <a:spcAft>
                <a:spcPts val="0"/>
              </a:spcAft>
              <a:buClr>
                <a:schemeClr val="dk1"/>
              </a:buClr>
              <a:buSzPts val="1800"/>
              <a:buChar char="•"/>
              <a:defRPr>
                <a:solidFill>
                  <a:schemeClr val="dk1"/>
                </a:solidFill>
                <a:latin typeface="Montserrat"/>
                <a:ea typeface="Montserrat"/>
                <a:cs typeface="Montserrat"/>
                <a:sym typeface="Montserrat"/>
              </a:defRPr>
            </a:lvl1pPr>
            <a:lvl2pPr marL="914400" lvl="1" indent="-330200" algn="l" rtl="0">
              <a:lnSpc>
                <a:spcPct val="90000"/>
              </a:lnSpc>
              <a:spcBef>
                <a:spcPts val="500"/>
              </a:spcBef>
              <a:spcAft>
                <a:spcPts val="0"/>
              </a:spcAft>
              <a:buClr>
                <a:schemeClr val="dk1"/>
              </a:buClr>
              <a:buSzPts val="1600"/>
              <a:buChar char="◦"/>
              <a:defRPr sz="1600">
                <a:solidFill>
                  <a:schemeClr val="dk1"/>
                </a:solidFill>
                <a:latin typeface="Montserrat"/>
                <a:ea typeface="Montserrat"/>
                <a:cs typeface="Montserrat"/>
                <a:sym typeface="Montserrat"/>
              </a:defRPr>
            </a:lvl2pPr>
            <a:lvl3pPr marL="1371600" lvl="2" indent="-317500" algn="l" rtl="0">
              <a:lnSpc>
                <a:spcPct val="90000"/>
              </a:lnSpc>
              <a:spcBef>
                <a:spcPts val="500"/>
              </a:spcBef>
              <a:spcAft>
                <a:spcPts val="0"/>
              </a:spcAft>
              <a:buClr>
                <a:schemeClr val="dk1"/>
              </a:buClr>
              <a:buSzPts val="1400"/>
              <a:buChar char="▪"/>
              <a:defRPr sz="1400">
                <a:solidFill>
                  <a:schemeClr val="dk1"/>
                </a:solidFill>
                <a:latin typeface="Montserrat"/>
                <a:ea typeface="Montserrat"/>
                <a:cs typeface="Montserrat"/>
                <a:sym typeface="Montserrat"/>
              </a:defRPr>
            </a:lvl3pPr>
            <a:lvl4pPr marL="1828800" lvl="3" indent="-304800" algn="l" rtl="0">
              <a:lnSpc>
                <a:spcPct val="90000"/>
              </a:lnSpc>
              <a:spcBef>
                <a:spcPts val="500"/>
              </a:spcBef>
              <a:spcAft>
                <a:spcPts val="0"/>
              </a:spcAft>
              <a:buClr>
                <a:schemeClr val="dk1"/>
              </a:buClr>
              <a:buSzPts val="1200"/>
              <a:buChar char="▫"/>
              <a:defRPr sz="1200">
                <a:solidFill>
                  <a:schemeClr val="dk1"/>
                </a:solidFill>
                <a:latin typeface="Montserrat"/>
                <a:ea typeface="Montserrat"/>
                <a:cs typeface="Montserrat"/>
                <a:sym typeface="Montserrat"/>
              </a:defRPr>
            </a:lvl4pPr>
            <a:lvl5pPr marL="2286000" lvl="4" indent="-304800" algn="l" rtl="0">
              <a:lnSpc>
                <a:spcPct val="90000"/>
              </a:lnSpc>
              <a:spcBef>
                <a:spcPts val="500"/>
              </a:spcBef>
              <a:spcAft>
                <a:spcPts val="0"/>
              </a:spcAft>
              <a:buClr>
                <a:schemeClr val="dk1"/>
              </a:buClr>
              <a:buSzPts val="1200"/>
              <a:buChar char="•"/>
              <a:defRPr sz="1200">
                <a:solidFill>
                  <a:schemeClr val="dk1"/>
                </a:solidFill>
                <a:latin typeface="Montserrat"/>
                <a:ea typeface="Montserrat"/>
                <a:cs typeface="Montserrat"/>
                <a:sym typeface="Montserrat"/>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05" name="Google Shape;105;p22"/>
          <p:cNvSpPr txBox="1">
            <a:spLocks noGrp="1"/>
          </p:cNvSpPr>
          <p:nvPr>
            <p:ph type="subTitle" idx="2"/>
          </p:nvPr>
        </p:nvSpPr>
        <p:spPr>
          <a:xfrm>
            <a:off x="561975" y="2914650"/>
            <a:ext cx="2076300" cy="1695600"/>
          </a:xfrm>
          <a:prstGeom prst="rect">
            <a:avLst/>
          </a:prstGeom>
          <a:noFill/>
          <a:ln>
            <a:noFill/>
          </a:ln>
        </p:spPr>
        <p:txBody>
          <a:bodyPr spcFirstLastPara="1" wrap="square" lIns="91425" tIns="45700" rIns="91425" bIns="45700" anchor="t" anchorCtr="0">
            <a:normAutofit/>
          </a:bodyPr>
          <a:lstStyle>
            <a:lvl1pPr lvl="0" algn="r" rtl="0">
              <a:lnSpc>
                <a:spcPct val="90000"/>
              </a:lnSpc>
              <a:spcBef>
                <a:spcPts val="1000"/>
              </a:spcBef>
              <a:spcAft>
                <a:spcPts val="0"/>
              </a:spcAft>
              <a:buClr>
                <a:schemeClr val="lt1"/>
              </a:buClr>
              <a:buSzPts val="1300"/>
              <a:buFont typeface="Montserrat SemiBold"/>
              <a:buNone/>
              <a:defRPr sz="1300">
                <a:solidFill>
                  <a:schemeClr val="lt1"/>
                </a:solidFill>
                <a:latin typeface="Montserrat SemiBold"/>
                <a:ea typeface="Montserrat SemiBold"/>
                <a:cs typeface="Montserrat SemiBold"/>
                <a:sym typeface="Montserrat SemiBold"/>
              </a:defRPr>
            </a:lvl1pPr>
            <a:lvl2pPr lvl="1" algn="l" rtl="0">
              <a:lnSpc>
                <a:spcPct val="90000"/>
              </a:lnSpc>
              <a:spcBef>
                <a:spcPts val="500"/>
              </a:spcBef>
              <a:spcAft>
                <a:spcPts val="0"/>
              </a:spcAft>
              <a:buSzPts val="1100"/>
              <a:buNone/>
              <a:defRPr sz="1100"/>
            </a:lvl2pPr>
            <a:lvl3pPr lvl="2" algn="l" rtl="0">
              <a:lnSpc>
                <a:spcPct val="90000"/>
              </a:lnSpc>
              <a:spcBef>
                <a:spcPts val="500"/>
              </a:spcBef>
              <a:spcAft>
                <a:spcPts val="0"/>
              </a:spcAft>
              <a:buSzPts val="900"/>
              <a:buNone/>
              <a:defRPr sz="900"/>
            </a:lvl3pPr>
            <a:lvl4pPr lvl="3" algn="l" rtl="0">
              <a:lnSpc>
                <a:spcPct val="90000"/>
              </a:lnSpc>
              <a:spcBef>
                <a:spcPts val="500"/>
              </a:spcBef>
              <a:spcAft>
                <a:spcPts val="0"/>
              </a:spcAft>
              <a:buSzPts val="700"/>
              <a:buNone/>
              <a:defRPr sz="700"/>
            </a:lvl4pPr>
            <a:lvl5pPr lvl="4" algn="l" rtl="0">
              <a:lnSpc>
                <a:spcPct val="90000"/>
              </a:lnSpc>
              <a:spcBef>
                <a:spcPts val="500"/>
              </a:spcBef>
              <a:spcAft>
                <a:spcPts val="0"/>
              </a:spcAft>
              <a:buSzPts val="700"/>
              <a:buNone/>
              <a:defRPr sz="700"/>
            </a:lvl5pPr>
            <a:lvl6pPr lvl="5" algn="l" rtl="0">
              <a:lnSpc>
                <a:spcPct val="90000"/>
              </a:lnSpc>
              <a:spcBef>
                <a:spcPts val="500"/>
              </a:spcBef>
              <a:spcAft>
                <a:spcPts val="0"/>
              </a:spcAft>
              <a:buSzPts val="1300"/>
              <a:buNone/>
              <a:defRPr sz="1300"/>
            </a:lvl6pPr>
            <a:lvl7pPr lvl="6" algn="l" rtl="0">
              <a:lnSpc>
                <a:spcPct val="90000"/>
              </a:lnSpc>
              <a:spcBef>
                <a:spcPts val="500"/>
              </a:spcBef>
              <a:spcAft>
                <a:spcPts val="0"/>
              </a:spcAft>
              <a:buSzPts val="1300"/>
              <a:buNone/>
              <a:defRPr sz="1300"/>
            </a:lvl7pPr>
            <a:lvl8pPr lvl="7" algn="l" rtl="0">
              <a:lnSpc>
                <a:spcPct val="90000"/>
              </a:lnSpc>
              <a:spcBef>
                <a:spcPts val="500"/>
              </a:spcBef>
              <a:spcAft>
                <a:spcPts val="0"/>
              </a:spcAft>
              <a:buSzPts val="1300"/>
              <a:buNone/>
              <a:defRPr sz="1300"/>
            </a:lvl8pPr>
            <a:lvl9pPr lvl="8" algn="l" rtl="0">
              <a:lnSpc>
                <a:spcPct val="90000"/>
              </a:lnSpc>
              <a:spcBef>
                <a:spcPts val="500"/>
              </a:spcBef>
              <a:spcAft>
                <a:spcPts val="0"/>
              </a:spcAft>
              <a:buSzPts val="1300"/>
              <a:buNone/>
              <a:defRPr sz="1300"/>
            </a:lvl9pPr>
          </a:lstStyle>
          <a:p>
            <a:endParaRPr/>
          </a:p>
        </p:txBody>
      </p:sp>
      <p:sp>
        <p:nvSpPr>
          <p:cNvPr id="106" name="Google Shape;106;p22"/>
          <p:cNvSpPr txBox="1"/>
          <p:nvPr/>
        </p:nvSpPr>
        <p:spPr>
          <a:xfrm>
            <a:off x="3486234" y="4851000"/>
            <a:ext cx="1671300" cy="276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600"/>
              <a:buFont typeface="Arial"/>
              <a:buNone/>
            </a:pPr>
            <a:r>
              <a:rPr lang="en" sz="600" b="0" i="1" u="none" strike="noStrike" cap="none">
                <a:solidFill>
                  <a:srgbClr val="8E93C2"/>
                </a:solidFill>
                <a:latin typeface="Montserrat Medium"/>
                <a:ea typeface="Montserrat Medium"/>
                <a:cs typeface="Montserrat Medium"/>
                <a:sym typeface="Montserrat Medium"/>
              </a:rPr>
              <a:t>Proprietary and confidential</a:t>
            </a:r>
            <a:endParaRPr sz="600" b="0" i="1" u="none" strike="noStrike" cap="none">
              <a:solidFill>
                <a:srgbClr val="8E93C2"/>
              </a:solidFill>
              <a:latin typeface="Montserrat Medium"/>
              <a:ea typeface="Montserrat Medium"/>
              <a:cs typeface="Montserrat Medium"/>
              <a:sym typeface="Montserrat Medium"/>
            </a:endParaRPr>
          </a:p>
        </p:txBody>
      </p:sp>
      <p:pic>
        <p:nvPicPr>
          <p:cNvPr id="107" name="Google Shape;107;p22"/>
          <p:cNvPicPr preferRelativeResize="0"/>
          <p:nvPr/>
        </p:nvPicPr>
        <p:blipFill rotWithShape="1">
          <a:blip r:embed="rId3">
            <a:alphaModFix/>
          </a:blip>
          <a:srcRect t="-12451" b="-12439"/>
          <a:stretch/>
        </p:blipFill>
        <p:spPr>
          <a:xfrm>
            <a:off x="8101275" y="4859793"/>
            <a:ext cx="918750" cy="1958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roduct">
  <p:cSld name="Blank_White_2">
    <p:bg>
      <p:bgPr>
        <a:solidFill>
          <a:schemeClr val="lt2"/>
        </a:solidFill>
        <a:effectLst/>
      </p:bgPr>
    </p:bg>
    <p:spTree>
      <p:nvGrpSpPr>
        <p:cNvPr id="1" name="Shape 157"/>
        <p:cNvGrpSpPr/>
        <p:nvPr/>
      </p:nvGrpSpPr>
      <p:grpSpPr>
        <a:xfrm>
          <a:off x="0" y="0"/>
          <a:ext cx="0" cy="0"/>
          <a:chOff x="0" y="0"/>
          <a:chExt cx="0" cy="0"/>
        </a:xfrm>
      </p:grpSpPr>
      <p:pic>
        <p:nvPicPr>
          <p:cNvPr id="158" name="Google Shape;158;p28"/>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59" name="Google Shape;159;p28"/>
          <p:cNvPicPr preferRelativeResize="0"/>
          <p:nvPr/>
        </p:nvPicPr>
        <p:blipFill rotWithShape="1">
          <a:blip r:embed="rId3">
            <a:alphaModFix/>
          </a:blip>
          <a:srcRect l="35245" t="-66623" r="35251" b="-94132"/>
          <a:stretch/>
        </p:blipFill>
        <p:spPr>
          <a:xfrm rot="10800000">
            <a:off x="3611122" y="-3100"/>
            <a:ext cx="1129500" cy="3051600"/>
          </a:xfrm>
          <a:prstGeom prst="round2SameRect">
            <a:avLst>
              <a:gd name="adj1" fmla="val 7260"/>
              <a:gd name="adj2" fmla="val 0"/>
            </a:avLst>
          </a:prstGeom>
          <a:noFill/>
          <a:ln>
            <a:noFill/>
          </a:ln>
        </p:spPr>
      </p:pic>
      <p:sp>
        <p:nvSpPr>
          <p:cNvPr id="160" name="Google Shape;160;p28"/>
          <p:cNvSpPr/>
          <p:nvPr/>
        </p:nvSpPr>
        <p:spPr>
          <a:xfrm>
            <a:off x="4044450" y="535525"/>
            <a:ext cx="5139600" cy="3748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1" name="Google Shape;161;p28"/>
          <p:cNvPicPr preferRelativeResize="0"/>
          <p:nvPr/>
        </p:nvPicPr>
        <p:blipFill rotWithShape="1">
          <a:blip r:embed="rId4">
            <a:alphaModFix/>
          </a:blip>
          <a:srcRect r="13830"/>
          <a:stretch/>
        </p:blipFill>
        <p:spPr>
          <a:xfrm>
            <a:off x="1722375" y="2152100"/>
            <a:ext cx="1335000" cy="1338300"/>
          </a:xfrm>
          <a:prstGeom prst="ellipse">
            <a:avLst/>
          </a:prstGeom>
          <a:noFill/>
          <a:ln>
            <a:noFill/>
          </a:ln>
        </p:spPr>
      </p:pic>
      <p:pic>
        <p:nvPicPr>
          <p:cNvPr id="162" name="Google Shape;162;p28"/>
          <p:cNvPicPr preferRelativeResize="0"/>
          <p:nvPr/>
        </p:nvPicPr>
        <p:blipFill rotWithShape="1">
          <a:blip r:embed="rId5">
            <a:alphaModFix/>
          </a:blip>
          <a:srcRect/>
          <a:stretch/>
        </p:blipFill>
        <p:spPr>
          <a:xfrm>
            <a:off x="547925" y="2797499"/>
            <a:ext cx="805800" cy="802500"/>
          </a:xfrm>
          <a:prstGeom prst="ellipse">
            <a:avLst/>
          </a:prstGeom>
          <a:noFill/>
          <a:ln>
            <a:noFill/>
          </a:ln>
        </p:spPr>
      </p:pic>
      <p:pic>
        <p:nvPicPr>
          <p:cNvPr id="163" name="Google Shape;163;p28"/>
          <p:cNvPicPr preferRelativeResize="0"/>
          <p:nvPr/>
        </p:nvPicPr>
        <p:blipFill rotWithShape="1">
          <a:blip r:embed="rId6">
            <a:alphaModFix/>
          </a:blip>
          <a:srcRect/>
          <a:stretch/>
        </p:blipFill>
        <p:spPr>
          <a:xfrm>
            <a:off x="1789975" y="3987725"/>
            <a:ext cx="601800" cy="598500"/>
          </a:xfrm>
          <a:prstGeom prst="ellipse">
            <a:avLst/>
          </a:prstGeom>
          <a:noFill/>
          <a:ln>
            <a:noFill/>
          </a:ln>
        </p:spPr>
      </p:pic>
      <p:pic>
        <p:nvPicPr>
          <p:cNvPr id="164" name="Google Shape;164;p28"/>
          <p:cNvPicPr preferRelativeResize="0"/>
          <p:nvPr/>
        </p:nvPicPr>
        <p:blipFill rotWithShape="1">
          <a:blip r:embed="rId4">
            <a:alphaModFix/>
          </a:blip>
          <a:srcRect r="13830"/>
          <a:stretch/>
        </p:blipFill>
        <p:spPr>
          <a:xfrm>
            <a:off x="-970125" y="3860975"/>
            <a:ext cx="2606400" cy="2613000"/>
          </a:xfrm>
          <a:prstGeom prst="ellipse">
            <a:avLst/>
          </a:prstGeom>
          <a:noFill/>
          <a:ln>
            <a:noFill/>
          </a:ln>
        </p:spPr>
      </p:pic>
      <p:pic>
        <p:nvPicPr>
          <p:cNvPr id="165" name="Google Shape;165;p28"/>
          <p:cNvPicPr preferRelativeResize="0"/>
          <p:nvPr/>
        </p:nvPicPr>
        <p:blipFill rotWithShape="1">
          <a:blip r:embed="rId7">
            <a:alphaModFix/>
          </a:blip>
          <a:srcRect l="12151" t="10838" r="29566" b="12291"/>
          <a:stretch/>
        </p:blipFill>
        <p:spPr>
          <a:xfrm>
            <a:off x="3171525" y="356175"/>
            <a:ext cx="5972475" cy="4431151"/>
          </a:xfrm>
          <a:prstGeom prst="rect">
            <a:avLst/>
          </a:prstGeom>
          <a:noFill/>
          <a:ln>
            <a:noFill/>
          </a:ln>
        </p:spPr>
      </p:pic>
      <p:sp>
        <p:nvSpPr>
          <p:cNvPr id="166" name="Google Shape;166;p28"/>
          <p:cNvSpPr txBox="1"/>
          <p:nvPr/>
        </p:nvSpPr>
        <p:spPr>
          <a:xfrm>
            <a:off x="7458116" y="4851000"/>
            <a:ext cx="1671300" cy="2769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600"/>
              <a:buFont typeface="Arial"/>
              <a:buNone/>
            </a:pPr>
            <a:r>
              <a:rPr lang="en" sz="600" b="0" i="1" u="none" strike="noStrike" cap="none">
                <a:solidFill>
                  <a:srgbClr val="8E93C2"/>
                </a:solidFill>
                <a:latin typeface="Montserrat Medium"/>
                <a:ea typeface="Montserrat Medium"/>
                <a:cs typeface="Montserrat Medium"/>
                <a:sym typeface="Montserrat Medium"/>
              </a:rPr>
              <a:t>Proprietary and confidential</a:t>
            </a:r>
            <a:endParaRPr sz="600" b="0" i="1" u="none" strike="noStrike" cap="none">
              <a:solidFill>
                <a:srgbClr val="8E93C2"/>
              </a:solidFill>
              <a:latin typeface="Montserrat Medium"/>
              <a:ea typeface="Montserrat Medium"/>
              <a:cs typeface="Montserrat Medium"/>
              <a:sym typeface="Montserrat Medium"/>
            </a:endParaRPr>
          </a:p>
        </p:txBody>
      </p:sp>
      <p:sp>
        <p:nvSpPr>
          <p:cNvPr id="167" name="Google Shape;167;p28"/>
          <p:cNvSpPr txBox="1">
            <a:spLocks noGrp="1"/>
          </p:cNvSpPr>
          <p:nvPr>
            <p:ph type="title"/>
          </p:nvPr>
        </p:nvSpPr>
        <p:spPr>
          <a:xfrm>
            <a:off x="371900" y="860425"/>
            <a:ext cx="2873100" cy="3164700"/>
          </a:xfrm>
          <a:prstGeom prst="rect">
            <a:avLst/>
          </a:prstGeom>
          <a:noFill/>
          <a:ln>
            <a:noFill/>
          </a:ln>
        </p:spPr>
        <p:txBody>
          <a:bodyPr spcFirstLastPara="1" wrap="square" lIns="91425" tIns="45700" rIns="91425" bIns="45700" anchor="t" anchorCtr="0">
            <a:noAutofit/>
          </a:bodyPr>
          <a:lstStyle>
            <a:lvl1pPr lvl="0" algn="l" rtl="0">
              <a:lnSpc>
                <a:spcPct val="90000"/>
              </a:lnSpc>
              <a:spcBef>
                <a:spcPts val="0"/>
              </a:spcBef>
              <a:spcAft>
                <a:spcPts val="0"/>
              </a:spcAft>
              <a:buSzPts val="3200"/>
              <a:buFont typeface="Montserrat ExtraBold"/>
              <a:buNone/>
              <a:defRPr sz="3200" b="1">
                <a:latin typeface="Montserrat ExtraBold"/>
                <a:ea typeface="Montserrat ExtraBold"/>
                <a:cs typeface="Montserrat ExtraBold"/>
                <a:sym typeface="Montserrat ExtraBold"/>
              </a:defRPr>
            </a:lvl1pPr>
            <a:lvl2pPr lvl="1" algn="l" rtl="0">
              <a:lnSpc>
                <a:spcPct val="100000"/>
              </a:lnSpc>
              <a:spcBef>
                <a:spcPts val="0"/>
              </a:spcBef>
              <a:spcAft>
                <a:spcPts val="0"/>
              </a:spcAft>
              <a:buSzPts val="1400"/>
              <a:buNone/>
              <a:defRPr>
                <a:latin typeface="Montserrat"/>
                <a:ea typeface="Montserrat"/>
                <a:cs typeface="Montserrat"/>
                <a:sym typeface="Montserrat"/>
              </a:defRPr>
            </a:lvl2pPr>
            <a:lvl3pPr lvl="2" algn="l" rtl="0">
              <a:lnSpc>
                <a:spcPct val="100000"/>
              </a:lnSpc>
              <a:spcBef>
                <a:spcPts val="0"/>
              </a:spcBef>
              <a:spcAft>
                <a:spcPts val="0"/>
              </a:spcAft>
              <a:buSzPts val="1400"/>
              <a:buNone/>
              <a:defRPr>
                <a:latin typeface="Montserrat"/>
                <a:ea typeface="Montserrat"/>
                <a:cs typeface="Montserrat"/>
                <a:sym typeface="Montserrat"/>
              </a:defRPr>
            </a:lvl3pPr>
            <a:lvl4pPr lvl="3" algn="l" rtl="0">
              <a:lnSpc>
                <a:spcPct val="100000"/>
              </a:lnSpc>
              <a:spcBef>
                <a:spcPts val="0"/>
              </a:spcBef>
              <a:spcAft>
                <a:spcPts val="0"/>
              </a:spcAft>
              <a:buSzPts val="1400"/>
              <a:buNone/>
              <a:defRPr>
                <a:latin typeface="Montserrat"/>
                <a:ea typeface="Montserrat"/>
                <a:cs typeface="Montserrat"/>
                <a:sym typeface="Montserrat"/>
              </a:defRPr>
            </a:lvl4pPr>
            <a:lvl5pPr lvl="4" algn="l" rtl="0">
              <a:lnSpc>
                <a:spcPct val="100000"/>
              </a:lnSpc>
              <a:spcBef>
                <a:spcPts val="0"/>
              </a:spcBef>
              <a:spcAft>
                <a:spcPts val="0"/>
              </a:spcAft>
              <a:buSzPts val="1400"/>
              <a:buNone/>
              <a:defRPr>
                <a:latin typeface="Montserrat"/>
                <a:ea typeface="Montserrat"/>
                <a:cs typeface="Montserrat"/>
                <a:sym typeface="Montserrat"/>
              </a:defRPr>
            </a:lvl5pPr>
            <a:lvl6pPr lvl="5" algn="l" rtl="0">
              <a:lnSpc>
                <a:spcPct val="100000"/>
              </a:lnSpc>
              <a:spcBef>
                <a:spcPts val="0"/>
              </a:spcBef>
              <a:spcAft>
                <a:spcPts val="0"/>
              </a:spcAft>
              <a:buSzPts val="1400"/>
              <a:buNone/>
              <a:defRPr>
                <a:latin typeface="Montserrat"/>
                <a:ea typeface="Montserrat"/>
                <a:cs typeface="Montserrat"/>
                <a:sym typeface="Montserrat"/>
              </a:defRPr>
            </a:lvl6pPr>
            <a:lvl7pPr lvl="6" algn="l" rtl="0">
              <a:lnSpc>
                <a:spcPct val="100000"/>
              </a:lnSpc>
              <a:spcBef>
                <a:spcPts val="0"/>
              </a:spcBef>
              <a:spcAft>
                <a:spcPts val="0"/>
              </a:spcAft>
              <a:buSzPts val="1400"/>
              <a:buNone/>
              <a:defRPr>
                <a:latin typeface="Montserrat"/>
                <a:ea typeface="Montserrat"/>
                <a:cs typeface="Montserrat"/>
                <a:sym typeface="Montserrat"/>
              </a:defRPr>
            </a:lvl7pPr>
            <a:lvl8pPr lvl="7" algn="l" rtl="0">
              <a:lnSpc>
                <a:spcPct val="100000"/>
              </a:lnSpc>
              <a:spcBef>
                <a:spcPts val="0"/>
              </a:spcBef>
              <a:spcAft>
                <a:spcPts val="0"/>
              </a:spcAft>
              <a:buSzPts val="1400"/>
              <a:buNone/>
              <a:defRPr>
                <a:latin typeface="Montserrat"/>
                <a:ea typeface="Montserrat"/>
                <a:cs typeface="Montserrat"/>
                <a:sym typeface="Montserrat"/>
              </a:defRPr>
            </a:lvl8pPr>
            <a:lvl9pPr lvl="8" algn="l" rtl="0">
              <a:lnSpc>
                <a:spcPct val="100000"/>
              </a:lnSpc>
              <a:spcBef>
                <a:spcPts val="0"/>
              </a:spcBef>
              <a:spcAft>
                <a:spcPts val="0"/>
              </a:spcAft>
              <a:buSzPts val="1400"/>
              <a:buNone/>
              <a:defRPr>
                <a:latin typeface="Montserrat"/>
                <a:ea typeface="Montserrat"/>
                <a:cs typeface="Montserrat"/>
                <a:sym typeface="Montserrat"/>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1" r:id="rId12"/>
    <p:sldLayoutId id="2147483662" r:id="rId13"/>
    <p:sldLayoutId id="2147483665" r:id="rId14"/>
    <p:sldLayoutId id="2147483668" r:id="rId15"/>
    <p:sldLayoutId id="2147483674"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50"/>
          <p:cNvPicPr preferRelativeResize="0"/>
          <p:nvPr/>
        </p:nvPicPr>
        <p:blipFill rotWithShape="1">
          <a:blip r:embed="rId3">
            <a:alphaModFix/>
          </a:blip>
          <a:srcRect/>
          <a:stretch/>
        </p:blipFill>
        <p:spPr>
          <a:xfrm>
            <a:off x="1653383" y="1522250"/>
            <a:ext cx="6017250" cy="1767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53"/>
        <p:cNvGrpSpPr/>
        <p:nvPr/>
      </p:nvGrpSpPr>
      <p:grpSpPr>
        <a:xfrm>
          <a:off x="0" y="0"/>
          <a:ext cx="0" cy="0"/>
          <a:chOff x="0" y="0"/>
          <a:chExt cx="0" cy="0"/>
        </a:xfrm>
      </p:grpSpPr>
      <p:sp>
        <p:nvSpPr>
          <p:cNvPr id="354" name="Google Shape;354;p51"/>
          <p:cNvSpPr txBox="1">
            <a:spLocks noGrp="1"/>
          </p:cNvSpPr>
          <p:nvPr>
            <p:ph type="title"/>
          </p:nvPr>
        </p:nvSpPr>
        <p:spPr>
          <a:xfrm>
            <a:off x="440082" y="1961515"/>
            <a:ext cx="6603900" cy="7608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5600"/>
              <a:buNone/>
            </a:pPr>
            <a:r>
              <a:rPr lang="en" dirty="0"/>
              <a:t>Introduction to Node.js</a:t>
            </a:r>
            <a:endParaRPr dirty="0"/>
          </a:p>
        </p:txBody>
      </p:sp>
      <p:sp>
        <p:nvSpPr>
          <p:cNvPr id="355" name="Google Shape;355;p51"/>
          <p:cNvSpPr txBox="1">
            <a:spLocks noGrp="1"/>
          </p:cNvSpPr>
          <p:nvPr>
            <p:ph type="subTitle" idx="1"/>
          </p:nvPr>
        </p:nvSpPr>
        <p:spPr>
          <a:xfrm>
            <a:off x="491123" y="2762089"/>
            <a:ext cx="4656900" cy="3912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1000"/>
              </a:spcBef>
              <a:spcAft>
                <a:spcPts val="0"/>
              </a:spcAft>
              <a:buSzPts val="1400"/>
              <a:buNone/>
            </a:pPr>
            <a:r>
              <a:rPr lang="en"/>
              <a:t>Welcome! </a:t>
            </a:r>
            <a:endParaRPr/>
          </a:p>
        </p:txBody>
      </p:sp>
      <p:sp>
        <p:nvSpPr>
          <p:cNvPr id="356" name="Google Shape;356;p51"/>
          <p:cNvSpPr txBox="1">
            <a:spLocks noGrp="1"/>
          </p:cNvSpPr>
          <p:nvPr>
            <p:ph type="body" idx="4294967295"/>
          </p:nvPr>
        </p:nvSpPr>
        <p:spPr>
          <a:xfrm>
            <a:off x="1861350" y="3775882"/>
            <a:ext cx="4339800" cy="2745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1200"/>
              <a:buNone/>
            </a:pPr>
            <a:r>
              <a:rPr lang="en-US" b="1" dirty="0">
                <a:solidFill>
                  <a:schemeClr val="accent1"/>
                </a:solidFill>
              </a:rPr>
              <a:t>Tim Kellogg</a:t>
            </a:r>
            <a:endParaRPr b="1" dirty="0">
              <a:solidFill>
                <a:schemeClr val="accent1"/>
              </a:solidFill>
            </a:endParaRPr>
          </a:p>
          <a:p>
            <a:pPr marL="0" lvl="0" indent="0" algn="l" rtl="0">
              <a:lnSpc>
                <a:spcPct val="90000"/>
              </a:lnSpc>
              <a:spcBef>
                <a:spcPts val="0"/>
              </a:spcBef>
              <a:spcAft>
                <a:spcPts val="0"/>
              </a:spcAft>
              <a:buClr>
                <a:schemeClr val="lt1"/>
              </a:buClr>
              <a:buSzPts val="1200"/>
              <a:buNone/>
            </a:pPr>
            <a:endParaRPr b="1" dirty="0">
              <a:solidFill>
                <a:schemeClr val="accent6"/>
              </a:solidFill>
            </a:endParaRPr>
          </a:p>
        </p:txBody>
      </p:sp>
      <p:sp>
        <p:nvSpPr>
          <p:cNvPr id="357" name="Google Shape;357;p51"/>
          <p:cNvSpPr txBox="1">
            <a:spLocks noGrp="1"/>
          </p:cNvSpPr>
          <p:nvPr>
            <p:ph type="body" idx="4294967295"/>
          </p:nvPr>
        </p:nvSpPr>
        <p:spPr>
          <a:xfrm>
            <a:off x="1861350" y="4050382"/>
            <a:ext cx="4339800" cy="2745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1200"/>
              <a:buNone/>
            </a:pPr>
            <a:r>
              <a:rPr lang="en" sz="1400" dirty="0"/>
              <a:t>Senior Instructor, Pluralsight</a:t>
            </a:r>
            <a:endParaRPr sz="1400" dirty="0"/>
          </a:p>
          <a:p>
            <a:pPr marL="0" lvl="0" indent="0" algn="l" rtl="0">
              <a:lnSpc>
                <a:spcPct val="90000"/>
              </a:lnSpc>
              <a:spcBef>
                <a:spcPts val="0"/>
              </a:spcBef>
              <a:spcAft>
                <a:spcPts val="0"/>
              </a:spcAft>
              <a:buClr>
                <a:schemeClr val="lt1"/>
              </a:buClr>
              <a:buSzPts val="1200"/>
              <a:buNone/>
            </a:pPr>
            <a:endParaRPr sz="1400" dirty="0"/>
          </a:p>
        </p:txBody>
      </p:sp>
      <p:sp>
        <p:nvSpPr>
          <p:cNvPr id="358" name="Google Shape;358;p51"/>
          <p:cNvSpPr/>
          <p:nvPr/>
        </p:nvSpPr>
        <p:spPr>
          <a:xfrm>
            <a:off x="491125" y="3488225"/>
            <a:ext cx="1122000" cy="1109100"/>
          </a:xfrm>
          <a:prstGeom prst="ellipse">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9" name="Google Shape;359;p51" descr="CTF_Display_AbstractIdeas_BL_Biometric_Reader.png"/>
          <p:cNvPicPr preferRelativeResize="0"/>
          <p:nvPr/>
        </p:nvPicPr>
        <p:blipFill rotWithShape="1">
          <a:blip r:embed="rId3">
            <a:alphaModFix/>
          </a:blip>
          <a:srcRect/>
          <a:stretch/>
        </p:blipFill>
        <p:spPr>
          <a:xfrm>
            <a:off x="491117" y="3481781"/>
            <a:ext cx="1122000" cy="1122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51"/>
        <p:cNvGrpSpPr/>
        <p:nvPr/>
      </p:nvGrpSpPr>
      <p:grpSpPr>
        <a:xfrm>
          <a:off x="0" y="0"/>
          <a:ext cx="0" cy="0"/>
          <a:chOff x="0" y="0"/>
          <a:chExt cx="0" cy="0"/>
        </a:xfrm>
      </p:grpSpPr>
      <p:sp>
        <p:nvSpPr>
          <p:cNvPr id="452" name="Google Shape;452;p59"/>
          <p:cNvSpPr txBox="1"/>
          <p:nvPr/>
        </p:nvSpPr>
        <p:spPr>
          <a:xfrm>
            <a:off x="2451054" y="1332134"/>
            <a:ext cx="6350046" cy="3123000"/>
          </a:xfrm>
          <a:prstGeom prst="rect">
            <a:avLst/>
          </a:prstGeom>
          <a:noFill/>
          <a:ln>
            <a:noFill/>
          </a:ln>
        </p:spPr>
        <p:txBody>
          <a:bodyPr spcFirstLastPara="1" wrap="square" lIns="91425" tIns="45700" rIns="91425" bIns="45700" anchor="t" anchorCtr="0">
            <a:noAutofit/>
          </a:bodyPr>
          <a:lstStyle/>
          <a:p>
            <a:pPr marL="285750" marR="0" lvl="0" indent="-285750" algn="l" rtl="0">
              <a:lnSpc>
                <a:spcPct val="100000"/>
              </a:lnSpc>
              <a:spcBef>
                <a:spcPts val="1000"/>
              </a:spcBef>
              <a:spcAft>
                <a:spcPts val="0"/>
              </a:spcAft>
              <a:buClr>
                <a:schemeClr val="accent1"/>
              </a:buClr>
              <a:buSzPts val="1600"/>
              <a:buFont typeface="Arial"/>
              <a:buChar char="•"/>
            </a:pPr>
            <a:r>
              <a:rPr lang="en-US" sz="1600" b="0" i="0" u="none" strike="noStrike" cap="none" dirty="0">
                <a:solidFill>
                  <a:schemeClr val="lt1"/>
                </a:solidFill>
                <a:latin typeface="Arial"/>
                <a:ea typeface="Arial"/>
                <a:cs typeface="Arial"/>
                <a:sym typeface="Arial"/>
              </a:rPr>
              <a:t>Review</a:t>
            </a:r>
          </a:p>
          <a:p>
            <a:pPr marL="285750" marR="0" lvl="0" indent="-285750" algn="l" rtl="0">
              <a:lnSpc>
                <a:spcPct val="100000"/>
              </a:lnSpc>
              <a:spcBef>
                <a:spcPts val="1000"/>
              </a:spcBef>
              <a:spcAft>
                <a:spcPts val="0"/>
              </a:spcAft>
              <a:buClr>
                <a:schemeClr val="accent1"/>
              </a:buClr>
              <a:buSzPts val="1600"/>
              <a:buFont typeface="Arial"/>
              <a:buChar char="•"/>
            </a:pPr>
            <a:r>
              <a:rPr lang="en-US" sz="1600" b="0" i="0" u="none" strike="noStrike" cap="none">
                <a:solidFill>
                  <a:schemeClr val="lt1"/>
                </a:solidFill>
                <a:latin typeface="Arial"/>
                <a:ea typeface="Arial"/>
                <a:cs typeface="Arial"/>
                <a:sym typeface="Arial"/>
              </a:rPr>
              <a:t>What </a:t>
            </a:r>
            <a:r>
              <a:rPr lang="en-US" sz="1600" b="0" i="0" u="none" strike="noStrike" cap="none" dirty="0">
                <a:solidFill>
                  <a:schemeClr val="lt1"/>
                </a:solidFill>
                <a:latin typeface="Arial"/>
                <a:ea typeface="Arial"/>
                <a:cs typeface="Arial"/>
                <a:sym typeface="Arial"/>
              </a:rPr>
              <a:t>is </a:t>
            </a:r>
            <a:r>
              <a:rPr lang="en-US" sz="1600" b="0" i="0" u="none" strike="noStrike" cap="none" dirty="0" err="1">
                <a:solidFill>
                  <a:schemeClr val="lt1"/>
                </a:solidFill>
                <a:latin typeface="Arial"/>
                <a:ea typeface="Arial"/>
                <a:cs typeface="Arial"/>
                <a:sym typeface="Arial"/>
              </a:rPr>
              <a:t>npm</a:t>
            </a:r>
            <a:r>
              <a:rPr lang="en-US" sz="1600" b="0" i="0" u="none" strike="noStrike" cap="none" dirty="0">
                <a:solidFill>
                  <a:schemeClr val="lt1"/>
                </a:solidFill>
                <a:latin typeface="Arial"/>
                <a:ea typeface="Arial"/>
                <a:cs typeface="Arial"/>
                <a:sym typeface="Arial"/>
              </a:rPr>
              <a:t>?</a:t>
            </a:r>
            <a:endParaRPr dirty="0"/>
          </a:p>
          <a:p>
            <a:pPr marL="285750" marR="0" lvl="0" indent="-285750" algn="l" rtl="0">
              <a:lnSpc>
                <a:spcPct val="100000"/>
              </a:lnSpc>
              <a:spcBef>
                <a:spcPts val="1000"/>
              </a:spcBef>
              <a:spcAft>
                <a:spcPts val="0"/>
              </a:spcAft>
              <a:buClr>
                <a:schemeClr val="accent1"/>
              </a:buClr>
              <a:buSzPts val="1600"/>
              <a:buFont typeface="Arial"/>
              <a:buChar char="•"/>
            </a:pPr>
            <a:r>
              <a:rPr lang="en-US" sz="1600" dirty="0">
                <a:solidFill>
                  <a:schemeClr val="lt1"/>
                </a:solidFill>
              </a:rPr>
              <a:t>What is Express?</a:t>
            </a:r>
          </a:p>
          <a:p>
            <a:pPr marL="285750" marR="0" lvl="0" indent="-285750" algn="l" rtl="0">
              <a:lnSpc>
                <a:spcPct val="100000"/>
              </a:lnSpc>
              <a:spcBef>
                <a:spcPts val="1000"/>
              </a:spcBef>
              <a:spcAft>
                <a:spcPts val="0"/>
              </a:spcAft>
              <a:buClr>
                <a:schemeClr val="accent1"/>
              </a:buClr>
              <a:buSzPts val="1600"/>
              <a:buFont typeface="Arial"/>
              <a:buChar char="•"/>
            </a:pPr>
            <a:r>
              <a:rPr lang="en-US" sz="1600" dirty="0">
                <a:solidFill>
                  <a:schemeClr val="lt1"/>
                </a:solidFill>
              </a:rPr>
              <a:t>Hands-on with Express</a:t>
            </a:r>
          </a:p>
          <a:p>
            <a:pPr marR="0" lvl="0" algn="l" rtl="0">
              <a:lnSpc>
                <a:spcPct val="100000"/>
              </a:lnSpc>
              <a:spcBef>
                <a:spcPts val="1000"/>
              </a:spcBef>
              <a:spcAft>
                <a:spcPts val="0"/>
              </a:spcAft>
              <a:buClr>
                <a:schemeClr val="accent1"/>
              </a:buClr>
              <a:buSzPts val="1600"/>
            </a:pPr>
            <a:endParaRPr lang="en-US" sz="1600" b="0" i="0" u="none" strike="noStrike" cap="none" dirty="0">
              <a:solidFill>
                <a:schemeClr val="lt1"/>
              </a:solidFill>
              <a:latin typeface="Arial"/>
              <a:ea typeface="Arial"/>
              <a:cs typeface="Arial"/>
              <a:sym typeface="Arial"/>
            </a:endParaRPr>
          </a:p>
          <a:p>
            <a:pPr marL="285750" marR="0" lvl="0" indent="-285750" algn="l" rtl="0">
              <a:lnSpc>
                <a:spcPct val="100000"/>
              </a:lnSpc>
              <a:spcBef>
                <a:spcPts val="1000"/>
              </a:spcBef>
              <a:spcAft>
                <a:spcPts val="0"/>
              </a:spcAft>
              <a:buClr>
                <a:schemeClr val="accent1"/>
              </a:buClr>
              <a:buSzPts val="1600"/>
              <a:buFont typeface="Arial"/>
              <a:buChar char="•"/>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66"/>
          <p:cNvSpPr txBox="1">
            <a:spLocks noGrp="1"/>
          </p:cNvSpPr>
          <p:nvPr>
            <p:ph type="title"/>
          </p:nvPr>
        </p:nvSpPr>
        <p:spPr>
          <a:xfrm>
            <a:off x="613809" y="2310150"/>
            <a:ext cx="2181300" cy="523200"/>
          </a:xfrm>
          <a:prstGeom prst="rect">
            <a:avLst/>
          </a:prstGeom>
          <a:noFill/>
          <a:ln>
            <a:noFill/>
          </a:ln>
        </p:spPr>
        <p:txBody>
          <a:bodyPr spcFirstLastPara="1" wrap="square" lIns="45700" tIns="45700" rIns="45700" bIns="45700" anchor="b" anchorCtr="0">
            <a:noAutofit/>
          </a:bodyPr>
          <a:lstStyle/>
          <a:p>
            <a:pPr marL="0" lvl="0" indent="0" algn="l" rtl="0">
              <a:lnSpc>
                <a:spcPct val="90000"/>
              </a:lnSpc>
              <a:spcBef>
                <a:spcPts val="0"/>
              </a:spcBef>
              <a:spcAft>
                <a:spcPts val="0"/>
              </a:spcAft>
              <a:buSzPts val="2800"/>
              <a:buNone/>
            </a:pPr>
            <a:r>
              <a:rPr lang="en" dirty="0"/>
              <a:t>What is </a:t>
            </a:r>
            <a:r>
              <a:rPr lang="en" dirty="0" err="1">
                <a:solidFill>
                  <a:schemeClr val="accent6"/>
                </a:solidFill>
              </a:rPr>
              <a:t>npm</a:t>
            </a:r>
            <a:r>
              <a:rPr lang="en" dirty="0"/>
              <a:t>?</a:t>
            </a:r>
            <a:endParaRPr dirty="0"/>
          </a:p>
        </p:txBody>
      </p:sp>
      <p:sp>
        <p:nvSpPr>
          <p:cNvPr id="502" name="Google Shape;502;p66"/>
          <p:cNvSpPr txBox="1">
            <a:spLocks noGrp="1"/>
          </p:cNvSpPr>
          <p:nvPr>
            <p:ph type="body" idx="1"/>
          </p:nvPr>
        </p:nvSpPr>
        <p:spPr>
          <a:xfrm>
            <a:off x="3644630" y="1115861"/>
            <a:ext cx="5161500" cy="2911800"/>
          </a:xfrm>
          <a:prstGeom prst="rect">
            <a:avLst/>
          </a:prstGeom>
          <a:noFill/>
          <a:ln>
            <a:noFill/>
          </a:ln>
        </p:spPr>
        <p:txBody>
          <a:bodyPr spcFirstLastPara="1" wrap="square" lIns="91425" tIns="45700" rIns="91425" bIns="45700" anchor="ctr" anchorCtr="0">
            <a:noAutofit/>
          </a:bodyPr>
          <a:lstStyle/>
          <a:p>
            <a:pPr marL="285750" indent="-285750"/>
            <a:r>
              <a:rPr lang="en-US" dirty="0" err="1"/>
              <a:t>Npm</a:t>
            </a:r>
            <a:r>
              <a:rPr lang="en-US" dirty="0"/>
              <a:t> is the world’s largest </a:t>
            </a:r>
            <a:r>
              <a:rPr lang="en-US" b="1" dirty="0"/>
              <a:t>software registry</a:t>
            </a:r>
            <a:r>
              <a:rPr lang="en-US" dirty="0"/>
              <a:t> and </a:t>
            </a:r>
            <a:r>
              <a:rPr lang="en-US" b="1" dirty="0"/>
              <a:t>package manager </a:t>
            </a:r>
            <a:r>
              <a:rPr lang="en-US" dirty="0"/>
              <a:t>for JavaScript</a:t>
            </a:r>
          </a:p>
          <a:p>
            <a:pPr marL="285750" indent="-285750"/>
            <a:r>
              <a:rPr lang="en-US" dirty="0"/>
              <a:t>Used to </a:t>
            </a:r>
            <a:r>
              <a:rPr lang="en-US" b="1" dirty="0"/>
              <a:t>share and borrow packages</a:t>
            </a:r>
            <a:r>
              <a:rPr lang="en-US" dirty="0"/>
              <a:t>, and </a:t>
            </a:r>
            <a:r>
              <a:rPr lang="en-US" b="1" dirty="0"/>
              <a:t>manage dependencies </a:t>
            </a:r>
            <a:r>
              <a:rPr lang="en-US" dirty="0"/>
              <a:t>in projects</a:t>
            </a:r>
          </a:p>
          <a:p>
            <a:pPr marL="285750" indent="-285750"/>
            <a:r>
              <a:rPr lang="en-US" dirty="0"/>
              <a:t>Can be used to </a:t>
            </a:r>
            <a:r>
              <a:rPr lang="en-US" b="1" dirty="0"/>
              <a:t>manage open source software</a:t>
            </a:r>
            <a:r>
              <a:rPr lang="en-US" dirty="0"/>
              <a:t> and </a:t>
            </a:r>
            <a:r>
              <a:rPr lang="en-US" b="1" dirty="0"/>
              <a:t>manage private development</a:t>
            </a:r>
          </a:p>
          <a:p>
            <a:pPr marL="285750" indent="-285750"/>
            <a:endParaRPr lang="en-US" dirty="0"/>
          </a:p>
        </p:txBody>
      </p:sp>
    </p:spTree>
    <p:extLst>
      <p:ext uri="{BB962C8B-B14F-4D97-AF65-F5344CB8AC3E}">
        <p14:creationId xmlns:p14="http://schemas.microsoft.com/office/powerpoint/2010/main" val="3310938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0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0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66"/>
          <p:cNvSpPr txBox="1">
            <a:spLocks noGrp="1"/>
          </p:cNvSpPr>
          <p:nvPr>
            <p:ph type="title"/>
          </p:nvPr>
        </p:nvSpPr>
        <p:spPr>
          <a:xfrm>
            <a:off x="485030" y="2310150"/>
            <a:ext cx="2401293" cy="523200"/>
          </a:xfrm>
          <a:prstGeom prst="rect">
            <a:avLst/>
          </a:prstGeom>
          <a:noFill/>
          <a:ln>
            <a:noFill/>
          </a:ln>
        </p:spPr>
        <p:txBody>
          <a:bodyPr spcFirstLastPara="1" wrap="square" lIns="45700" tIns="45700" rIns="45700" bIns="45700" anchor="b" anchorCtr="0">
            <a:noAutofit/>
          </a:bodyPr>
          <a:lstStyle/>
          <a:p>
            <a:pPr marL="0" lvl="0" indent="0" algn="l" rtl="0">
              <a:lnSpc>
                <a:spcPct val="90000"/>
              </a:lnSpc>
              <a:spcBef>
                <a:spcPts val="0"/>
              </a:spcBef>
              <a:spcAft>
                <a:spcPts val="0"/>
              </a:spcAft>
              <a:buSzPts val="2800"/>
              <a:buNone/>
            </a:pPr>
            <a:r>
              <a:rPr lang="en" dirty="0"/>
              <a:t>What is </a:t>
            </a:r>
            <a:r>
              <a:rPr lang="en" dirty="0" err="1">
                <a:solidFill>
                  <a:schemeClr val="accent6"/>
                </a:solidFill>
              </a:rPr>
              <a:t>Express.js</a:t>
            </a:r>
            <a:r>
              <a:rPr lang="en" dirty="0"/>
              <a:t>?</a:t>
            </a:r>
            <a:endParaRPr dirty="0"/>
          </a:p>
        </p:txBody>
      </p:sp>
      <p:sp>
        <p:nvSpPr>
          <p:cNvPr id="502" name="Google Shape;502;p66"/>
          <p:cNvSpPr txBox="1">
            <a:spLocks noGrp="1"/>
          </p:cNvSpPr>
          <p:nvPr>
            <p:ph type="body" idx="1"/>
          </p:nvPr>
        </p:nvSpPr>
        <p:spPr>
          <a:xfrm>
            <a:off x="3644630" y="1115861"/>
            <a:ext cx="5161500" cy="2911800"/>
          </a:xfrm>
          <a:prstGeom prst="rect">
            <a:avLst/>
          </a:prstGeom>
          <a:noFill/>
          <a:ln>
            <a:noFill/>
          </a:ln>
        </p:spPr>
        <p:txBody>
          <a:bodyPr spcFirstLastPara="1" wrap="square" lIns="91425" tIns="45700" rIns="91425" bIns="45700" anchor="ctr" anchorCtr="0">
            <a:noAutofit/>
          </a:bodyPr>
          <a:lstStyle/>
          <a:p>
            <a:pPr marL="285750" indent="-285750"/>
            <a:r>
              <a:rPr lang="en-US" dirty="0" err="1"/>
              <a:t>Express.js</a:t>
            </a:r>
            <a:r>
              <a:rPr lang="en-US" dirty="0"/>
              <a:t> is a </a:t>
            </a:r>
            <a:r>
              <a:rPr lang="en-US" b="1" dirty="0"/>
              <a:t>web application framework</a:t>
            </a:r>
            <a:r>
              <a:rPr lang="en-US" dirty="0"/>
              <a:t> for Node.js, designed for building </a:t>
            </a:r>
            <a:r>
              <a:rPr lang="en-US" b="1" dirty="0"/>
              <a:t>web applications and APIs</a:t>
            </a:r>
            <a:endParaRPr lang="en-US" dirty="0"/>
          </a:p>
          <a:p>
            <a:pPr marL="285750" indent="-285750"/>
            <a:r>
              <a:rPr lang="en-US" b="1" dirty="0"/>
              <a:t>Simplifies</a:t>
            </a:r>
            <a:r>
              <a:rPr lang="en-US" dirty="0"/>
              <a:t> the server creation process by providing a </a:t>
            </a:r>
            <a:r>
              <a:rPr lang="en-US" b="1" dirty="0"/>
              <a:t>robust set of features</a:t>
            </a:r>
          </a:p>
          <a:p>
            <a:pPr marL="285750" indent="-285750"/>
            <a:r>
              <a:rPr lang="en-US" b="1" dirty="0"/>
              <a:t>Minimal</a:t>
            </a:r>
            <a:r>
              <a:rPr lang="en-US" dirty="0"/>
              <a:t> and </a:t>
            </a:r>
            <a:r>
              <a:rPr lang="en-US" b="1" dirty="0"/>
              <a:t>flexible</a:t>
            </a:r>
            <a:r>
              <a:rPr lang="en-US" dirty="0"/>
              <a:t> </a:t>
            </a:r>
          </a:p>
          <a:p>
            <a:pPr marL="285750" indent="-285750"/>
            <a:r>
              <a:rPr lang="en-US" b="1" dirty="0"/>
              <a:t>Reduces</a:t>
            </a:r>
            <a:r>
              <a:rPr lang="en-US" dirty="0"/>
              <a:t> </a:t>
            </a:r>
            <a:r>
              <a:rPr lang="en-US" b="1" dirty="0"/>
              <a:t>complexity </a:t>
            </a:r>
            <a:r>
              <a:rPr lang="en-US" dirty="0"/>
              <a:t>and </a:t>
            </a:r>
            <a:r>
              <a:rPr lang="en-US" b="1" dirty="0"/>
              <a:t>increases development speed</a:t>
            </a:r>
          </a:p>
        </p:txBody>
      </p:sp>
    </p:spTree>
    <p:extLst>
      <p:ext uri="{BB962C8B-B14F-4D97-AF65-F5344CB8AC3E}">
        <p14:creationId xmlns:p14="http://schemas.microsoft.com/office/powerpoint/2010/main" val="1041524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0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0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0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72"/>
          <p:cNvSpPr txBox="1">
            <a:spLocks noGrp="1"/>
          </p:cNvSpPr>
          <p:nvPr>
            <p:ph type="title"/>
          </p:nvPr>
        </p:nvSpPr>
        <p:spPr>
          <a:xfrm>
            <a:off x="371900" y="860425"/>
            <a:ext cx="2873100" cy="3164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ts val="3200"/>
              <a:buNone/>
            </a:pPr>
            <a:r>
              <a:rPr lang="en" dirty="0"/>
              <a:t>Time to get our hands dirty!</a:t>
            </a:r>
            <a:endParaRPr dirty="0"/>
          </a:p>
        </p:txBody>
      </p:sp>
      <p:pic>
        <p:nvPicPr>
          <p:cNvPr id="2" name="Picture 1">
            <a:extLst>
              <a:ext uri="{FF2B5EF4-FFF2-40B4-BE49-F238E27FC236}">
                <a16:creationId xmlns:a16="http://schemas.microsoft.com/office/drawing/2014/main" id="{4F07D284-4291-8610-BAE6-7A08C24D9F01}"/>
              </a:ext>
            </a:extLst>
          </p:cNvPr>
          <p:cNvPicPr>
            <a:picLocks noChangeAspect="1"/>
          </p:cNvPicPr>
          <p:nvPr/>
        </p:nvPicPr>
        <p:blipFill>
          <a:blip r:embed="rId3"/>
          <a:stretch>
            <a:fillRect/>
          </a:stretch>
        </p:blipFill>
        <p:spPr>
          <a:xfrm>
            <a:off x="4102874" y="634224"/>
            <a:ext cx="6529762" cy="3622624"/>
          </a:xfrm>
          <a:prstGeom prst="rect">
            <a:avLst/>
          </a:prstGeom>
        </p:spPr>
      </p:pic>
    </p:spTree>
    <p:extLst>
      <p:ext uri="{BB962C8B-B14F-4D97-AF65-F5344CB8AC3E}">
        <p14:creationId xmlns:p14="http://schemas.microsoft.com/office/powerpoint/2010/main" val="221017769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619</TotalTime>
  <Words>233</Words>
  <Application>Microsoft Macintosh PowerPoint</Application>
  <PresentationFormat>On-screen Show (16:9)</PresentationFormat>
  <Paragraphs>24</Paragraphs>
  <Slides>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Calibri</vt:lpstr>
      <vt:lpstr>Montserrat SemiBold</vt:lpstr>
      <vt:lpstr>Montserrat Medium</vt:lpstr>
      <vt:lpstr>Arial</vt:lpstr>
      <vt:lpstr>Montserrat</vt:lpstr>
      <vt:lpstr>Montserrat ExtraBold</vt:lpstr>
      <vt:lpstr>Simple Light</vt:lpstr>
      <vt:lpstr>PowerPoint Presentation</vt:lpstr>
      <vt:lpstr>Introduction to Node.js</vt:lpstr>
      <vt:lpstr>PowerPoint Presentation</vt:lpstr>
      <vt:lpstr>What is npm?</vt:lpstr>
      <vt:lpstr>What is Express.js?</vt:lpstr>
      <vt:lpstr>Time to get our hands dirty!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Tim Kellogg</cp:lastModifiedBy>
  <cp:revision>26</cp:revision>
  <dcterms:modified xsi:type="dcterms:W3CDTF">2024-05-16T01:07:20Z</dcterms:modified>
</cp:coreProperties>
</file>